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4857" r:id="rId5"/>
    <p:sldId id="257" r:id="rId6"/>
    <p:sldId id="4861" r:id="rId7"/>
    <p:sldId id="4862" r:id="rId8"/>
    <p:sldId id="4863" r:id="rId9"/>
    <p:sldId id="258" r:id="rId10"/>
    <p:sldId id="4858" r:id="rId11"/>
    <p:sldId id="4859" r:id="rId12"/>
    <p:sldId id="259" r:id="rId13"/>
    <p:sldId id="48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2FE"/>
    <a:srgbClr val="0C8632"/>
    <a:srgbClr val="99CCFF"/>
    <a:srgbClr val="0F8F3A"/>
    <a:srgbClr val="CCE9AD"/>
    <a:srgbClr val="1DA4C9"/>
    <a:srgbClr val="0C762F"/>
    <a:srgbClr val="343EA2"/>
    <a:srgbClr val="2C1DB9"/>
    <a:srgbClr val="332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C5C65-CC1A-41F7-9CA1-CDBCEB71B8D3}" v="24" dt="2020-12-09T03:39:25.379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3306" autoAdjust="0"/>
  </p:normalViewPr>
  <p:slideViewPr>
    <p:cSldViewPr snapToGrid="0">
      <p:cViewPr varScale="1">
        <p:scale>
          <a:sx n="118" d="100"/>
          <a:sy n="118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Mike" userId="c67b19f6-3ee6-483c-aafd-6cbe8754c616" providerId="ADAL" clId="{769C5C65-CC1A-41F7-9CA1-CDBCEB71B8D3}"/>
    <pc:docChg chg="undo custSel addSld modSld">
      <pc:chgData name="Wood, Mike" userId="c67b19f6-3ee6-483c-aafd-6cbe8754c616" providerId="ADAL" clId="{769C5C65-CC1A-41F7-9CA1-CDBCEB71B8D3}" dt="2020-12-09T03:39:25.379" v="142"/>
      <pc:docMkLst>
        <pc:docMk/>
      </pc:docMkLst>
      <pc:sldChg chg="addSp delSp">
        <pc:chgData name="Wood, Mike" userId="c67b19f6-3ee6-483c-aafd-6cbe8754c616" providerId="ADAL" clId="{769C5C65-CC1A-41F7-9CA1-CDBCEB71B8D3}" dt="2020-12-08T19:58:59.521" v="1"/>
        <pc:sldMkLst>
          <pc:docMk/>
          <pc:sldMk cId="512884421" sldId="257"/>
        </pc:sldMkLst>
        <pc:picChg chg="del">
          <ac:chgData name="Wood, Mike" userId="c67b19f6-3ee6-483c-aafd-6cbe8754c616" providerId="ADAL" clId="{769C5C65-CC1A-41F7-9CA1-CDBCEB71B8D3}" dt="2020-12-08T19:58:59.096" v="0" actId="478"/>
          <ac:picMkLst>
            <pc:docMk/>
            <pc:sldMk cId="512884421" sldId="257"/>
            <ac:picMk id="2" creationId="{535F3CC4-3EC5-4D33-BED5-C5CA6442A8EB}"/>
          </ac:picMkLst>
        </pc:picChg>
        <pc:picChg chg="add">
          <ac:chgData name="Wood, Mike" userId="c67b19f6-3ee6-483c-aafd-6cbe8754c616" providerId="ADAL" clId="{769C5C65-CC1A-41F7-9CA1-CDBCEB71B8D3}" dt="2020-12-08T19:58:59.521" v="1"/>
          <ac:picMkLst>
            <pc:docMk/>
            <pc:sldMk cId="512884421" sldId="257"/>
            <ac:picMk id="3" creationId="{E354D8F5-06EF-4469-8889-41619BEC5C7B}"/>
          </ac:picMkLst>
        </pc:picChg>
      </pc:sldChg>
      <pc:sldChg chg="modSp">
        <pc:chgData name="Wood, Mike" userId="c67b19f6-3ee6-483c-aafd-6cbe8754c616" providerId="ADAL" clId="{769C5C65-CC1A-41F7-9CA1-CDBCEB71B8D3}" dt="2020-12-09T03:35:38.184" v="78" actId="20577"/>
        <pc:sldMkLst>
          <pc:docMk/>
          <pc:sldMk cId="546566802" sldId="4857"/>
        </pc:sldMkLst>
        <pc:spChg chg="mod">
          <ac:chgData name="Wood, Mike" userId="c67b19f6-3ee6-483c-aafd-6cbe8754c616" providerId="ADAL" clId="{769C5C65-CC1A-41F7-9CA1-CDBCEB71B8D3}" dt="2020-12-09T03:35:38.184" v="78" actId="20577"/>
          <ac:spMkLst>
            <pc:docMk/>
            <pc:sldMk cId="546566802" sldId="4857"/>
            <ac:spMk id="3" creationId="{817CD22E-C3F7-47C9-A142-133852DD00A4}"/>
          </ac:spMkLst>
        </pc:spChg>
      </pc:sldChg>
      <pc:sldChg chg="addSp delSp modSp add">
        <pc:chgData name="Wood, Mike" userId="c67b19f6-3ee6-483c-aafd-6cbe8754c616" providerId="ADAL" clId="{769C5C65-CC1A-41F7-9CA1-CDBCEB71B8D3}" dt="2020-12-09T03:39:25.379" v="142"/>
        <pc:sldMkLst>
          <pc:docMk/>
          <pc:sldMk cId="3775876476" sldId="4861"/>
        </pc:sldMkLst>
        <pc:spChg chg="add del mod">
          <ac:chgData name="Wood, Mike" userId="c67b19f6-3ee6-483c-aafd-6cbe8754c616" providerId="ADAL" clId="{769C5C65-CC1A-41F7-9CA1-CDBCEB71B8D3}" dt="2020-12-09T03:37:19.659" v="103" actId="478"/>
          <ac:spMkLst>
            <pc:docMk/>
            <pc:sldMk cId="3775876476" sldId="4861"/>
            <ac:spMk id="5" creationId="{ABD1D282-3EEA-4898-9152-2DD8075B848F}"/>
          </ac:spMkLst>
        </pc:spChg>
        <pc:spChg chg="add mod">
          <ac:chgData name="Wood, Mike" userId="c67b19f6-3ee6-483c-aafd-6cbe8754c616" providerId="ADAL" clId="{769C5C65-CC1A-41F7-9CA1-CDBCEB71B8D3}" dt="2020-12-09T03:37:44.241" v="140" actId="1076"/>
          <ac:spMkLst>
            <pc:docMk/>
            <pc:sldMk cId="3775876476" sldId="4861"/>
            <ac:spMk id="6" creationId="{A32A6B33-9A4A-409B-92AA-4F7130CF515B}"/>
          </ac:spMkLst>
        </pc:spChg>
        <pc:picChg chg="add del">
          <ac:chgData name="Wood, Mike" userId="c67b19f6-3ee6-483c-aafd-6cbe8754c616" providerId="ADAL" clId="{769C5C65-CC1A-41F7-9CA1-CDBCEB71B8D3}" dt="2020-12-09T03:39:24.911" v="141" actId="478"/>
          <ac:picMkLst>
            <pc:docMk/>
            <pc:sldMk cId="3775876476" sldId="4861"/>
            <ac:picMk id="3" creationId="{FA10ADB6-90A2-4FCD-867F-29659C4FAD23}"/>
          </ac:picMkLst>
        </pc:picChg>
        <pc:picChg chg="add del">
          <ac:chgData name="Wood, Mike" userId="c67b19f6-3ee6-483c-aafd-6cbe8754c616" providerId="ADAL" clId="{769C5C65-CC1A-41F7-9CA1-CDBCEB71B8D3}" dt="2020-12-09T03:30:59.874" v="7"/>
          <ac:picMkLst>
            <pc:docMk/>
            <pc:sldMk cId="3775876476" sldId="4861"/>
            <ac:picMk id="4" creationId="{7AF04ADD-48C4-41B7-86E7-C14808215C7E}"/>
          </ac:picMkLst>
        </pc:picChg>
        <pc:picChg chg="add">
          <ac:chgData name="Wood, Mike" userId="c67b19f6-3ee6-483c-aafd-6cbe8754c616" providerId="ADAL" clId="{769C5C65-CC1A-41F7-9CA1-CDBCEB71B8D3}" dt="2020-12-09T03:39:25.379" v="142"/>
          <ac:picMkLst>
            <pc:docMk/>
            <pc:sldMk cId="3775876476" sldId="4861"/>
            <ac:picMk id="7" creationId="{D42D5B60-3452-4FE2-842D-D9D85734771A}"/>
          </ac:picMkLst>
        </pc:picChg>
      </pc:sldChg>
      <pc:sldChg chg="addSp delSp modSp add">
        <pc:chgData name="Wood, Mike" userId="c67b19f6-3ee6-483c-aafd-6cbe8754c616" providerId="ADAL" clId="{769C5C65-CC1A-41F7-9CA1-CDBCEB71B8D3}" dt="2020-12-09T03:37:26.523" v="105"/>
        <pc:sldMkLst>
          <pc:docMk/>
          <pc:sldMk cId="2377930917" sldId="4862"/>
        </pc:sldMkLst>
        <pc:spChg chg="add mod">
          <ac:chgData name="Wood, Mike" userId="c67b19f6-3ee6-483c-aafd-6cbe8754c616" providerId="ADAL" clId="{769C5C65-CC1A-41F7-9CA1-CDBCEB71B8D3}" dt="2020-12-09T03:33:20.664" v="60" actId="1076"/>
          <ac:spMkLst>
            <pc:docMk/>
            <pc:sldMk cId="2377930917" sldId="4862"/>
            <ac:spMk id="4" creationId="{3BF13601-E298-4499-B037-34F02B50F573}"/>
          </ac:spMkLst>
        </pc:spChg>
        <pc:spChg chg="add del">
          <ac:chgData name="Wood, Mike" userId="c67b19f6-3ee6-483c-aafd-6cbe8754c616" providerId="ADAL" clId="{769C5C65-CC1A-41F7-9CA1-CDBCEB71B8D3}" dt="2020-12-09T03:37:26.523" v="105"/>
          <ac:spMkLst>
            <pc:docMk/>
            <pc:sldMk cId="2377930917" sldId="4862"/>
            <ac:spMk id="5" creationId="{9D1515DF-8592-4401-9ABC-06D5CDB82EC0}"/>
          </ac:spMkLst>
        </pc:spChg>
        <pc:picChg chg="add">
          <ac:chgData name="Wood, Mike" userId="c67b19f6-3ee6-483c-aafd-6cbe8754c616" providerId="ADAL" clId="{769C5C65-CC1A-41F7-9CA1-CDBCEB71B8D3}" dt="2020-12-09T03:31:32.992" v="9"/>
          <ac:picMkLst>
            <pc:docMk/>
            <pc:sldMk cId="2377930917" sldId="4862"/>
            <ac:picMk id="3" creationId="{C8E75099-B494-4A6A-8C4C-268384B5163B}"/>
          </ac:picMkLst>
        </pc:picChg>
      </pc:sldChg>
      <pc:sldChg chg="addSp delSp modSp add">
        <pc:chgData name="Wood, Mike" userId="c67b19f6-3ee6-483c-aafd-6cbe8754c616" providerId="ADAL" clId="{769C5C65-CC1A-41F7-9CA1-CDBCEB71B8D3}" dt="2020-12-09T03:33:04.861" v="44"/>
        <pc:sldMkLst>
          <pc:docMk/>
          <pc:sldMk cId="2659640191" sldId="4863"/>
        </pc:sldMkLst>
        <pc:spChg chg="add mod">
          <ac:chgData name="Wood, Mike" userId="c67b19f6-3ee6-483c-aafd-6cbe8754c616" providerId="ADAL" clId="{769C5C65-CC1A-41F7-9CA1-CDBCEB71B8D3}" dt="2020-12-09T03:33:00.683" v="42" actId="1076"/>
          <ac:spMkLst>
            <pc:docMk/>
            <pc:sldMk cId="2659640191" sldId="4863"/>
            <ac:spMk id="4" creationId="{93A18F9E-45F6-4473-898C-7DD53B1FC6B7}"/>
          </ac:spMkLst>
        </pc:spChg>
        <pc:spChg chg="add del">
          <ac:chgData name="Wood, Mike" userId="c67b19f6-3ee6-483c-aafd-6cbe8754c616" providerId="ADAL" clId="{769C5C65-CC1A-41F7-9CA1-CDBCEB71B8D3}" dt="2020-12-09T03:33:04.861" v="44"/>
          <ac:spMkLst>
            <pc:docMk/>
            <pc:sldMk cId="2659640191" sldId="4863"/>
            <ac:spMk id="5" creationId="{4856D1E8-A9AE-471A-BCCF-0A8773C948DD}"/>
          </ac:spMkLst>
        </pc:spChg>
        <pc:picChg chg="add">
          <ac:chgData name="Wood, Mike" userId="c67b19f6-3ee6-483c-aafd-6cbe8754c616" providerId="ADAL" clId="{769C5C65-CC1A-41F7-9CA1-CDBCEB71B8D3}" dt="2020-12-09T03:32:36.939" v="11"/>
          <ac:picMkLst>
            <pc:docMk/>
            <pc:sldMk cId="2659640191" sldId="4863"/>
            <ac:picMk id="3" creationId="{B5C62179-2853-4890-B9C9-AD8AA31C33B4}"/>
          </ac:picMkLst>
        </pc:picChg>
      </pc:sldChg>
    </pc:docChg>
  </pc:docChgLst>
  <pc:docChgLst>
    <pc:chgData name="Wood, Mike" userId="c67b19f6-3ee6-483c-aafd-6cbe8754c616" providerId="ADAL" clId="{A26B46E5-9F48-43D8-B29A-47EBD427DB14}"/>
    <pc:docChg chg="custSel modSld">
      <pc:chgData name="Wood, Mike" userId="c67b19f6-3ee6-483c-aafd-6cbe8754c616" providerId="ADAL" clId="{A26B46E5-9F48-43D8-B29A-47EBD427DB14}" dt="2020-12-05T00:26:18.240" v="19" actId="1076"/>
      <pc:docMkLst>
        <pc:docMk/>
      </pc:docMkLst>
      <pc:sldChg chg="addSp delSp modSp">
        <pc:chgData name="Wood, Mike" userId="c67b19f6-3ee6-483c-aafd-6cbe8754c616" providerId="ADAL" clId="{A26B46E5-9F48-43D8-B29A-47EBD427DB14}" dt="2020-12-05T00:22:36.285" v="3" actId="1076"/>
        <pc:sldMkLst>
          <pc:docMk/>
          <pc:sldMk cId="4251018357" sldId="258"/>
        </pc:sldMkLst>
        <pc:picChg chg="del">
          <ac:chgData name="Wood, Mike" userId="c67b19f6-3ee6-483c-aafd-6cbe8754c616" providerId="ADAL" clId="{A26B46E5-9F48-43D8-B29A-47EBD427DB14}" dt="2020-12-05T00:22:30.631" v="0" actId="478"/>
          <ac:picMkLst>
            <pc:docMk/>
            <pc:sldMk cId="4251018357" sldId="258"/>
            <ac:picMk id="4" creationId="{6F417443-BF4C-4A9A-81D6-20E24D0753A0}"/>
          </ac:picMkLst>
        </pc:picChg>
        <pc:picChg chg="add mod">
          <ac:chgData name="Wood, Mike" userId="c67b19f6-3ee6-483c-aafd-6cbe8754c616" providerId="ADAL" clId="{A26B46E5-9F48-43D8-B29A-47EBD427DB14}" dt="2020-12-05T00:22:36.285" v="3" actId="1076"/>
          <ac:picMkLst>
            <pc:docMk/>
            <pc:sldMk cId="4251018357" sldId="258"/>
            <ac:picMk id="5" creationId="{6C9F5878-7927-405A-A4DF-1986D2240EBC}"/>
          </ac:picMkLst>
        </pc:picChg>
      </pc:sldChg>
      <pc:sldChg chg="addSp delSp modSp">
        <pc:chgData name="Wood, Mike" userId="c67b19f6-3ee6-483c-aafd-6cbe8754c616" providerId="ADAL" clId="{A26B46E5-9F48-43D8-B29A-47EBD427DB14}" dt="2020-12-05T00:25:27.277" v="16" actId="1076"/>
        <pc:sldMkLst>
          <pc:docMk/>
          <pc:sldMk cId="229225633" sldId="259"/>
        </pc:sldMkLst>
        <pc:picChg chg="del">
          <ac:chgData name="Wood, Mike" userId="c67b19f6-3ee6-483c-aafd-6cbe8754c616" providerId="ADAL" clId="{A26B46E5-9F48-43D8-B29A-47EBD427DB14}" dt="2020-12-05T00:22:41.997" v="6" actId="478"/>
          <ac:picMkLst>
            <pc:docMk/>
            <pc:sldMk cId="229225633" sldId="259"/>
            <ac:picMk id="2" creationId="{16672AB8-4E65-4650-AE1B-713013EC920B}"/>
          </ac:picMkLst>
        </pc:picChg>
        <pc:picChg chg="add mod">
          <ac:chgData name="Wood, Mike" userId="c67b19f6-3ee6-483c-aafd-6cbe8754c616" providerId="ADAL" clId="{A26B46E5-9F48-43D8-B29A-47EBD427DB14}" dt="2020-12-05T00:25:27.277" v="16" actId="1076"/>
          <ac:picMkLst>
            <pc:docMk/>
            <pc:sldMk cId="229225633" sldId="259"/>
            <ac:picMk id="4" creationId="{331EB757-ACE8-4DE9-BEF4-1638E5650428}"/>
          </ac:picMkLst>
        </pc:picChg>
      </pc:sldChg>
      <pc:sldChg chg="addSp delSp modSp">
        <pc:chgData name="Wood, Mike" userId="c67b19f6-3ee6-483c-aafd-6cbe8754c616" providerId="ADAL" clId="{A26B46E5-9F48-43D8-B29A-47EBD427DB14}" dt="2020-12-05T00:23:41.923" v="10" actId="1076"/>
        <pc:sldMkLst>
          <pc:docMk/>
          <pc:sldMk cId="3161183479" sldId="4858"/>
        </pc:sldMkLst>
        <pc:picChg chg="del">
          <ac:chgData name="Wood, Mike" userId="c67b19f6-3ee6-483c-aafd-6cbe8754c616" providerId="ADAL" clId="{A26B46E5-9F48-43D8-B29A-47EBD427DB14}" dt="2020-12-05T00:22:39.420" v="4" actId="478"/>
          <ac:picMkLst>
            <pc:docMk/>
            <pc:sldMk cId="3161183479" sldId="4858"/>
            <ac:picMk id="4" creationId="{8FCA58F2-BBA4-4ACD-96E3-A6957BBDF164}"/>
          </ac:picMkLst>
        </pc:picChg>
        <pc:picChg chg="add mod">
          <ac:chgData name="Wood, Mike" userId="c67b19f6-3ee6-483c-aafd-6cbe8754c616" providerId="ADAL" clId="{A26B46E5-9F48-43D8-B29A-47EBD427DB14}" dt="2020-12-05T00:23:41.923" v="10" actId="1076"/>
          <ac:picMkLst>
            <pc:docMk/>
            <pc:sldMk cId="3161183479" sldId="4858"/>
            <ac:picMk id="5" creationId="{4CA526DA-B715-4842-85E3-9C7CDEB14FBD}"/>
          </ac:picMkLst>
        </pc:picChg>
      </pc:sldChg>
      <pc:sldChg chg="addSp delSp modSp">
        <pc:chgData name="Wood, Mike" userId="c67b19f6-3ee6-483c-aafd-6cbe8754c616" providerId="ADAL" clId="{A26B46E5-9F48-43D8-B29A-47EBD427DB14}" dt="2020-12-05T00:24:24.820" v="13" actId="1076"/>
        <pc:sldMkLst>
          <pc:docMk/>
          <pc:sldMk cId="3890175075" sldId="4859"/>
        </pc:sldMkLst>
        <pc:picChg chg="del">
          <ac:chgData name="Wood, Mike" userId="c67b19f6-3ee6-483c-aafd-6cbe8754c616" providerId="ADAL" clId="{A26B46E5-9F48-43D8-B29A-47EBD427DB14}" dt="2020-12-05T00:22:40.574" v="5" actId="478"/>
          <ac:picMkLst>
            <pc:docMk/>
            <pc:sldMk cId="3890175075" sldId="4859"/>
            <ac:picMk id="3" creationId="{7DE9586C-583C-4747-B28F-18A216E79805}"/>
          </ac:picMkLst>
        </pc:picChg>
        <pc:picChg chg="add mod">
          <ac:chgData name="Wood, Mike" userId="c67b19f6-3ee6-483c-aafd-6cbe8754c616" providerId="ADAL" clId="{A26B46E5-9F48-43D8-B29A-47EBD427DB14}" dt="2020-12-05T00:24:24.820" v="13" actId="1076"/>
          <ac:picMkLst>
            <pc:docMk/>
            <pc:sldMk cId="3890175075" sldId="4859"/>
            <ac:picMk id="5" creationId="{5E92B751-0678-480D-BAF3-D908581904BB}"/>
          </ac:picMkLst>
        </pc:picChg>
      </pc:sldChg>
      <pc:sldChg chg="addSp delSp modSp">
        <pc:chgData name="Wood, Mike" userId="c67b19f6-3ee6-483c-aafd-6cbe8754c616" providerId="ADAL" clId="{A26B46E5-9F48-43D8-B29A-47EBD427DB14}" dt="2020-12-05T00:26:18.240" v="19" actId="1076"/>
        <pc:sldMkLst>
          <pc:docMk/>
          <pc:sldMk cId="2496184251" sldId="4860"/>
        </pc:sldMkLst>
        <pc:picChg chg="add mod">
          <ac:chgData name="Wood, Mike" userId="c67b19f6-3ee6-483c-aafd-6cbe8754c616" providerId="ADAL" clId="{A26B46E5-9F48-43D8-B29A-47EBD427DB14}" dt="2020-12-05T00:26:18.240" v="19" actId="1076"/>
          <ac:picMkLst>
            <pc:docMk/>
            <pc:sldMk cId="2496184251" sldId="4860"/>
            <ac:picMk id="3" creationId="{0AF859C2-D6E8-4E56-BE6C-BB4B3B3D31F1}"/>
          </ac:picMkLst>
        </pc:picChg>
        <pc:picChg chg="del">
          <ac:chgData name="Wood, Mike" userId="c67b19f6-3ee6-483c-aafd-6cbe8754c616" providerId="ADAL" clId="{A26B46E5-9F48-43D8-B29A-47EBD427DB14}" dt="2020-12-05T00:22:43.244" v="7" actId="478"/>
          <ac:picMkLst>
            <pc:docMk/>
            <pc:sldMk cId="2496184251" sldId="4860"/>
            <ac:picMk id="4" creationId="{E08AB6C0-2834-4812-A99B-4C76CA82BC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950F-A330-4CBD-AA1C-2E3083837C2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E28B8-8B60-40B8-9783-BC1FCA42B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9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508000" y="858296"/>
            <a:ext cx="10972800" cy="0"/>
          </a:xfrm>
          <a:prstGeom prst="line">
            <a:avLst/>
          </a:prstGeom>
          <a:noFill/>
          <a:ln w="19050">
            <a:solidFill>
              <a:srgbClr val="004B8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89561"/>
            <a:ext cx="10972800" cy="609600"/>
          </a:xfrm>
        </p:spPr>
        <p:txBody>
          <a:bodyPr/>
          <a:lstStyle>
            <a:lvl1pPr>
              <a:defRPr sz="240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71601"/>
            <a:ext cx="10972800" cy="4267199"/>
          </a:xfrm>
        </p:spPr>
        <p:txBody>
          <a:bodyPr/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25" indent="-263779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55116" indent="-211024">
              <a:buFont typeface="Open Sans" panose="020B0606030504020204" pitchFamily="34" charset="0"/>
              <a:buChar char="–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77163" indent="-211024">
              <a:buFont typeface="Wingdings" panose="05000000000000000000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37600" y="6509777"/>
            <a:ext cx="2844800" cy="222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6D8A66-70F1-48BA-8E44-1941A001B54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 bwMode="auto">
          <a:xfrm>
            <a:off x="8787481" y="6497165"/>
            <a:ext cx="2844800" cy="22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36D8A66-70F1-48BA-8E44-1941A001B541}" type="slidenum">
              <a:rPr lang="en-US" sz="1108" smtClean="0">
                <a:ln w="0"/>
              </a:rPr>
              <a:pPr>
                <a:defRPr/>
              </a:pPr>
              <a:t>‹#›</a:t>
            </a:fld>
            <a:endParaRPr lang="en-US" sz="1108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2243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508000" y="858296"/>
            <a:ext cx="10972800" cy="0"/>
          </a:xfrm>
          <a:prstGeom prst="line">
            <a:avLst/>
          </a:prstGeom>
          <a:noFill/>
          <a:ln w="19050">
            <a:solidFill>
              <a:srgbClr val="004B8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89561"/>
            <a:ext cx="10972800" cy="609600"/>
          </a:xfrm>
        </p:spPr>
        <p:txBody>
          <a:bodyPr/>
          <a:lstStyle>
            <a:lvl1pPr>
              <a:defRPr sz="240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37600" y="6509777"/>
            <a:ext cx="2844800" cy="222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6D8A66-70F1-48BA-8E44-1941A001B54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 bwMode="auto">
          <a:xfrm>
            <a:off x="8787481" y="6497165"/>
            <a:ext cx="2844800" cy="22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36D8A66-70F1-48BA-8E44-1941A001B541}" type="slidenum">
              <a:rPr lang="en-US" sz="1108" smtClean="0">
                <a:ln w="0"/>
              </a:rPr>
              <a:pPr>
                <a:defRPr/>
              </a:pPr>
              <a:t>‹#›</a:t>
            </a:fld>
            <a:endParaRPr lang="en-US" sz="1108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29089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692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8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22046" indent="0">
              <a:buNone/>
              <a:defRPr sz="1662"/>
            </a:lvl2pPr>
            <a:lvl3pPr marL="844094" indent="0">
              <a:buNone/>
              <a:defRPr sz="1477"/>
            </a:lvl3pPr>
            <a:lvl4pPr marL="1266140" indent="0">
              <a:buNone/>
              <a:defRPr sz="1292"/>
            </a:lvl4pPr>
            <a:lvl5pPr marL="1688186" indent="0">
              <a:buNone/>
              <a:defRPr sz="1292"/>
            </a:lvl5pPr>
            <a:lvl6pPr marL="2110233" indent="0">
              <a:buNone/>
              <a:defRPr sz="1292"/>
            </a:lvl6pPr>
            <a:lvl7pPr marL="2532279" indent="0">
              <a:buNone/>
              <a:defRPr sz="1292"/>
            </a:lvl7pPr>
            <a:lvl8pPr marL="2954326" indent="0">
              <a:buNone/>
              <a:defRPr sz="1292"/>
            </a:lvl8pPr>
            <a:lvl9pPr marL="3376373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4A51-47B1-4459-93F2-F852D842C1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8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B12B-6842-4E8A-87A1-CCA3C1D370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8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B750-02EC-4A72-93B4-3F897D43B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17DFA-7937-4BD1-9275-A8DCC7B0E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3405-FF52-49EC-A447-F26BE8E5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CF4D-3C3E-4735-BCF8-962D78A9355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0E9C-D44C-461E-B682-49DB659D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B1CEB-084D-4440-B01C-F79082A9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C44-F79B-4DF5-87BD-04FF0D844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1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004B8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33602"/>
            <a:ext cx="109728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92843"/>
            <a:ext cx="2844800" cy="22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8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6F314-E9DC-47FD-B792-D0AB085330D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3F4BC1-202E-4C49-BD0F-317A7EFC7A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14" y="320476"/>
            <a:ext cx="2317253" cy="4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3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u="sng">
          <a:solidFill>
            <a:srgbClr val="00377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u="sng">
          <a:solidFill>
            <a:srgbClr val="00377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u="sng">
          <a:solidFill>
            <a:srgbClr val="00377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u="sng">
          <a:solidFill>
            <a:srgbClr val="00377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u="sng">
          <a:solidFill>
            <a:srgbClr val="003779"/>
          </a:solidFill>
          <a:latin typeface="Arial" charset="0"/>
        </a:defRPr>
      </a:lvl5pPr>
      <a:lvl6pPr marL="422046" algn="l" rtl="0" fontAlgn="base">
        <a:spcBef>
          <a:spcPct val="0"/>
        </a:spcBef>
        <a:spcAft>
          <a:spcPct val="0"/>
        </a:spcAft>
        <a:defRPr sz="2954" u="sng">
          <a:solidFill>
            <a:srgbClr val="003779"/>
          </a:solidFill>
          <a:latin typeface="Arial" charset="0"/>
        </a:defRPr>
      </a:lvl6pPr>
      <a:lvl7pPr marL="844094" algn="l" rtl="0" fontAlgn="base">
        <a:spcBef>
          <a:spcPct val="0"/>
        </a:spcBef>
        <a:spcAft>
          <a:spcPct val="0"/>
        </a:spcAft>
        <a:defRPr sz="2954" u="sng">
          <a:solidFill>
            <a:srgbClr val="003779"/>
          </a:solidFill>
          <a:latin typeface="Arial" charset="0"/>
        </a:defRPr>
      </a:lvl7pPr>
      <a:lvl8pPr marL="1266140" algn="l" rtl="0" fontAlgn="base">
        <a:spcBef>
          <a:spcPct val="0"/>
        </a:spcBef>
        <a:spcAft>
          <a:spcPct val="0"/>
        </a:spcAft>
        <a:defRPr sz="2954" u="sng">
          <a:solidFill>
            <a:srgbClr val="003779"/>
          </a:solidFill>
          <a:latin typeface="Arial" charset="0"/>
        </a:defRPr>
      </a:lvl8pPr>
      <a:lvl9pPr marL="1688186" algn="l" rtl="0" fontAlgn="base">
        <a:spcBef>
          <a:spcPct val="0"/>
        </a:spcBef>
        <a:spcAft>
          <a:spcPct val="0"/>
        </a:spcAft>
        <a:defRPr sz="2954" u="sng">
          <a:solidFill>
            <a:srgbClr val="003779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Courier New" panose="02070309020205020404" pitchFamily="49" charset="0"/>
        <a:buChar char="o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25525" indent="-222250" algn="l" rtl="0" eaLnBrk="0" fontAlgn="base" hangingPunct="0">
        <a:spcBef>
          <a:spcPct val="20000"/>
        </a:spcBef>
        <a:spcAft>
          <a:spcPct val="0"/>
        </a:spcAft>
        <a:buSzPct val="100000"/>
        <a:buFont typeface="Open Sans" panose="020B0606030504020204" pitchFamily="34" charset="0"/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82725" indent="-22225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939925" indent="-22225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Ø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321256" indent="-21102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743304" indent="-21102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65350" indent="-21102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87396" indent="-21102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9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6" algn="l" defTabSz="84409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94" algn="l" defTabSz="84409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40" algn="l" defTabSz="84409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86" algn="l" defTabSz="84409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33" algn="l" defTabSz="84409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79" algn="l" defTabSz="84409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26" algn="l" defTabSz="84409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73" algn="l" defTabSz="84409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93C6-167D-4C8A-9474-C25EE5CCF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VAV Tool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CD22E-C3F7-47C9-A142-133852DD00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12/8/2020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2F99F-F831-4CC0-B96B-FD351E78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C44-F79B-4DF5-87BD-04FF0D8447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E3B214-7663-438C-BCAD-74A92032C741}"/>
              </a:ext>
            </a:extLst>
          </p:cNvPr>
          <p:cNvSpPr txBox="1"/>
          <p:nvPr/>
        </p:nvSpPr>
        <p:spPr>
          <a:xfrm>
            <a:off x="3804911" y="220369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 for your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859C2-D6E8-4E56-BE6C-BB4B3B3D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394" y="882032"/>
            <a:ext cx="5449211" cy="59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8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025E5B-98F9-4DE6-92E1-4494FC3852E7}"/>
              </a:ext>
            </a:extLst>
          </p:cNvPr>
          <p:cNvSpPr txBox="1"/>
          <p:nvPr/>
        </p:nvSpPr>
        <p:spPr>
          <a:xfrm>
            <a:off x="4649717" y="180424"/>
            <a:ext cx="1966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Login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4D8F5-06EF-4469-8889-41619BEC5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07"/>
            <a:ext cx="12192000" cy="53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8CDA8B-5EDE-40F9-A850-186DFD27D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79B12B-6842-4E8A-87A1-CCA3C1D370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A6B33-9A4A-409B-92AA-4F7130CF515B}"/>
              </a:ext>
            </a:extLst>
          </p:cNvPr>
          <p:cNvSpPr txBox="1"/>
          <p:nvPr/>
        </p:nvSpPr>
        <p:spPr>
          <a:xfrm>
            <a:off x="3354372" y="214433"/>
            <a:ext cx="6038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Modern Network ID (UPN) Entry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D5B60-3452-4FE2-842D-D9D857347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733"/>
            <a:ext cx="12192000" cy="55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7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F6FF01-6F4A-4DFB-A541-674FEDB1B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79B12B-6842-4E8A-87A1-CCA3C1D370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75099-B494-4A6A-8C4C-268384B51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746"/>
            <a:ext cx="12192000" cy="5446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13601-E298-4499-B037-34F02B50F573}"/>
              </a:ext>
            </a:extLst>
          </p:cNvPr>
          <p:cNvSpPr txBox="1"/>
          <p:nvPr/>
        </p:nvSpPr>
        <p:spPr>
          <a:xfrm>
            <a:off x="4568177" y="192309"/>
            <a:ext cx="305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Password Entry</a:t>
            </a:r>
          </a:p>
        </p:txBody>
      </p:sp>
    </p:spTree>
    <p:extLst>
      <p:ext uri="{BB962C8B-B14F-4D97-AF65-F5344CB8AC3E}">
        <p14:creationId xmlns:p14="http://schemas.microsoft.com/office/powerpoint/2010/main" val="237793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33995-2BCE-477B-B09F-298BB03A9F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79B12B-6842-4E8A-87A1-CCA3C1D370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62179-2853-4890-B9C9-AD8AA31C3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419"/>
            <a:ext cx="12192000" cy="5517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18F9E-45F6-4473-898C-7DD53B1FC6B7}"/>
              </a:ext>
            </a:extLst>
          </p:cNvPr>
          <p:cNvSpPr txBox="1"/>
          <p:nvPr/>
        </p:nvSpPr>
        <p:spPr>
          <a:xfrm>
            <a:off x="3307498" y="176125"/>
            <a:ext cx="503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Multi-Factor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65964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F01B1B-E6DE-4E35-AF45-215288EB8683}"/>
              </a:ext>
            </a:extLst>
          </p:cNvPr>
          <p:cNvSpPr txBox="1"/>
          <p:nvPr/>
        </p:nvSpPr>
        <p:spPr>
          <a:xfrm>
            <a:off x="2813883" y="216585"/>
            <a:ext cx="5874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1 – Validate Your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5878-7927-405A-A4DF-1986D224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24" y="922172"/>
            <a:ext cx="9311151" cy="58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1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F01B1B-E6DE-4E35-AF45-215288EB8683}"/>
              </a:ext>
            </a:extLst>
          </p:cNvPr>
          <p:cNvSpPr txBox="1"/>
          <p:nvPr/>
        </p:nvSpPr>
        <p:spPr>
          <a:xfrm>
            <a:off x="1219752" y="244180"/>
            <a:ext cx="8133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2 – Verify Communication Preferences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526DA-B715-4842-85E3-9C7CDEB1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703" y="914700"/>
            <a:ext cx="7912594" cy="59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F01B1B-E6DE-4E35-AF45-215288EB8683}"/>
              </a:ext>
            </a:extLst>
          </p:cNvPr>
          <p:cNvSpPr txBox="1"/>
          <p:nvPr/>
        </p:nvSpPr>
        <p:spPr>
          <a:xfrm>
            <a:off x="3668187" y="284306"/>
            <a:ext cx="4855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– 3 Self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2B751-0678-480D-BAF3-D9085819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63" y="875352"/>
            <a:ext cx="5131271" cy="59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7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E3B214-7663-438C-BCAD-74A92032C741}"/>
              </a:ext>
            </a:extLst>
          </p:cNvPr>
          <p:cNvSpPr txBox="1"/>
          <p:nvPr/>
        </p:nvSpPr>
        <p:spPr>
          <a:xfrm>
            <a:off x="3804911" y="220369"/>
            <a:ext cx="3921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Confirm Your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EB757-ACE8-4DE9-BEF4-1638E5650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718" y="910897"/>
            <a:ext cx="5134563" cy="59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5633"/>
      </p:ext>
    </p:extLst>
  </p:cSld>
  <p:clrMapOvr>
    <a:masterClrMapping/>
  </p:clrMapOvr>
</p:sld>
</file>

<file path=ppt/theme/theme1.xml><?xml version="1.0" encoding="utf-8"?>
<a:theme xmlns:a="http://schemas.openxmlformats.org/drawingml/2006/main" name="1_Project Imagine Template">
  <a:themeElements>
    <a:clrScheme name="ProvConnect_Template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vConnect_Template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vConnect_Templat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vConnect_Templat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vConnect_Templat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vConnect_Templat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vConnect_Templat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vConnect_Templat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vConnect_Templat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vConnect_Templat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vConnect_Templat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vConnect_Templat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vConnect_Templat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vConnect_Templat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4B0C50-4F97-403A-8617-ACECC8D3678C}">
  <we:reference id="wa200000113" version="1.0.0.0" store="en-US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11965DF01074694859475E0C3295E" ma:contentTypeVersion="13" ma:contentTypeDescription="Create a new document." ma:contentTypeScope="" ma:versionID="dd7d0cd65d0f4f11876dd8947f1c9c40">
  <xsd:schema xmlns:xsd="http://www.w3.org/2001/XMLSchema" xmlns:xs="http://www.w3.org/2001/XMLSchema" xmlns:p="http://schemas.microsoft.com/office/2006/metadata/properties" xmlns:ns3="bc1ed957-e69b-4401-afb3-f63a0b7adaca" xmlns:ns4="77658739-91c8-461d-9075-fbeb56b6848f" targetNamespace="http://schemas.microsoft.com/office/2006/metadata/properties" ma:root="true" ma:fieldsID="92566e4405d006a852314485a9250975" ns3:_="" ns4:_="">
    <xsd:import namespace="bc1ed957-e69b-4401-afb3-f63a0b7adaca"/>
    <xsd:import namespace="77658739-91c8-461d-9075-fbeb56b684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ed957-e69b-4401-afb3-f63a0b7ad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58739-91c8-461d-9075-fbeb56b6848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2C80E6-F79A-48C6-930E-0CAC83A870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68A6DD-1F83-499C-80BE-3100C04353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E9D5AD-ECFE-4EA4-94D7-4C9A71D33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1ed957-e69b-4401-afb3-f63a0b7adaca"/>
    <ds:schemaRef ds:uri="77658739-91c8-461d-9075-fbeb56b68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45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Open Sans</vt:lpstr>
      <vt:lpstr>Wingdings</vt:lpstr>
      <vt:lpstr>1_Project Imagine Template</vt:lpstr>
      <vt:lpstr>VAV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Henein, Tony</dc:creator>
  <cp:lastModifiedBy>Wood, Mike</cp:lastModifiedBy>
  <cp:revision>2</cp:revision>
  <dcterms:created xsi:type="dcterms:W3CDTF">2020-03-18T20:06:46Z</dcterms:created>
  <dcterms:modified xsi:type="dcterms:W3CDTF">2020-12-09T03:39:35Z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a905b5-8388-4a05-b89a-55e43f7b4d00_Enabled">
    <vt:lpwstr>true</vt:lpwstr>
  </property>
  <property fmtid="{D5CDD505-2E9C-101B-9397-08002B2CF9AE}" pid="3" name="MSIP_Label_11a905b5-8388-4a05-b89a-55e43f7b4d00_SetDate">
    <vt:lpwstr>2020-05-26T16:23:46Z</vt:lpwstr>
  </property>
  <property fmtid="{D5CDD505-2E9C-101B-9397-08002B2CF9AE}" pid="4" name="MSIP_Label_11a905b5-8388-4a05-b89a-55e43f7b4d00_Method">
    <vt:lpwstr>Standard</vt:lpwstr>
  </property>
  <property fmtid="{D5CDD505-2E9C-101B-9397-08002B2CF9AE}" pid="5" name="MSIP_Label_11a905b5-8388-4a05-b89a-55e43f7b4d00_Name">
    <vt:lpwstr>General</vt:lpwstr>
  </property>
  <property fmtid="{D5CDD505-2E9C-101B-9397-08002B2CF9AE}" pid="6" name="MSIP_Label_11a905b5-8388-4a05-b89a-55e43f7b4d00_SiteId">
    <vt:lpwstr>2e319086-9a26-46a3-865f-615bed576786</vt:lpwstr>
  </property>
  <property fmtid="{D5CDD505-2E9C-101B-9397-08002B2CF9AE}" pid="7" name="MSIP_Label_11a905b5-8388-4a05-b89a-55e43f7b4d00_ActionId">
    <vt:lpwstr>ec79aca5-3934-457e-8b9d-8673165b14e3</vt:lpwstr>
  </property>
  <property fmtid="{D5CDD505-2E9C-101B-9397-08002B2CF9AE}" pid="8" name="MSIP_Label_11a905b5-8388-4a05-b89a-55e43f7b4d00_ContentBits">
    <vt:lpwstr>0</vt:lpwstr>
  </property>
  <property fmtid="{D5CDD505-2E9C-101B-9397-08002B2CF9AE}" pid="9" name="ContentTypeId">
    <vt:lpwstr>0x01010093611965DF01074694859475E0C3295E</vt:lpwstr>
  </property>
</Properties>
</file>